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0"/>
  </p:notesMasterIdLst>
  <p:handoutMasterIdLst>
    <p:handoutMasterId r:id="rId11"/>
  </p:handoutMasterIdLst>
  <p:sldIdLst>
    <p:sldId id="262" r:id="rId2"/>
    <p:sldId id="267" r:id="rId3"/>
    <p:sldId id="268" r:id="rId4"/>
    <p:sldId id="269" r:id="rId5"/>
    <p:sldId id="270" r:id="rId6"/>
    <p:sldId id="272" r:id="rId7"/>
    <p:sldId id="271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9" autoAdjust="0"/>
    <p:restoredTop sz="94624" autoAdjust="0"/>
  </p:normalViewPr>
  <p:slideViewPr>
    <p:cSldViewPr snapToGrid="0" showGuides="1">
      <p:cViewPr>
        <p:scale>
          <a:sx n="133" d="100"/>
          <a:sy n="133" d="100"/>
        </p:scale>
        <p:origin x="296" y="32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</a:t>
            </a:r>
            <a:r>
              <a:rPr lang="da-DK" dirty="0" err="1"/>
              <a:t>catalyst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B5256BE0-2D29-8867-3881-3A29894D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35" y="3743926"/>
            <a:ext cx="2345497" cy="2498298"/>
          </a:xfrm>
          <a:prstGeom prst="rect">
            <a:avLst/>
          </a:prstGeom>
        </p:spPr>
      </p:pic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193CE39D-E546-F9FB-5E93-5836AFF6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626" y="3713938"/>
            <a:ext cx="2345497" cy="2497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1750215" y="277341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504 HEA 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1755032" y="300134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4667341" y="2747074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504 HEA sites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4672158" y="297500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51"/>
          <a:stretch/>
        </p:blipFill>
        <p:spPr>
          <a:xfrm>
            <a:off x="1529319" y="2383401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2487351" y="193663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951753" y="19932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2014128" y="188199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2079057" y="225835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2646254" y="224873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2520254" y="167873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51"/>
          <a:stretch/>
        </p:blipFill>
        <p:spPr>
          <a:xfrm>
            <a:off x="4415294" y="2373777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5373326" y="192700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5145365" y="183391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4911032" y="214288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4965032" y="224873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5532229" y="223910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5673404" y="183754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5256375" y="172591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53015-64CE-CDA1-AC3C-CA06578410CE}"/>
              </a:ext>
            </a:extLst>
          </p:cNvPr>
          <p:cNvSpPr txBox="1"/>
          <p:nvPr/>
        </p:nvSpPr>
        <p:spPr>
          <a:xfrm>
            <a:off x="1759650" y="3253149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84 separate slabs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1759650" y="351325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4667341" y="3241137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84 separate slabs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4667341" y="3501241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9ED28F-5D3B-4ED4-AFA4-14D22AFE3AE4}"/>
              </a:ext>
            </a:extLst>
          </p:cNvPr>
          <p:cNvSpPr txBox="1"/>
          <p:nvPr/>
        </p:nvSpPr>
        <p:spPr>
          <a:xfrm>
            <a:off x="7334451" y="3205213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212</Words>
  <Application>Microsoft Macintosh PowerPoint</Application>
  <PresentationFormat>Widescreen</PresentationFormat>
  <Paragraphs>119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Microsoft New Tai Lue</vt:lpstr>
      <vt:lpstr>Brugerdefineret design</vt:lpstr>
      <vt:lpstr>PowerPoint Presentation</vt:lpstr>
      <vt:lpstr>Table of contents</vt:lpstr>
      <vt:lpstr>Reaction pathways</vt:lpstr>
      <vt:lpstr>Reaction pathways</vt:lpstr>
      <vt:lpstr>Reaction pathways</vt:lpstr>
      <vt:lpstr>Reaction pathways</vt:lpstr>
      <vt:lpstr>PowerPoint Presentation</vt:lpstr>
      <vt:lpstr>DFT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2023-04-12T14:48:24Z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